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sldIdLst>
    <p:sldId id="267" r:id="rId3"/>
    <p:sldId id="256" r:id="rId4"/>
    <p:sldId id="257" r:id="rId5"/>
    <p:sldId id="258" r:id="rId6"/>
    <p:sldId id="259" r:id="rId7"/>
    <p:sldId id="260" r:id="rId8"/>
    <p:sldId id="269" r:id="rId9"/>
    <p:sldId id="261" r:id="rId10"/>
    <p:sldId id="263" r:id="rId11"/>
    <p:sldId id="264" r:id="rId12"/>
    <p:sldId id="268" r:id="rId13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8F71-7E40-4784-B3F3-9B26E5917B8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DC76-3053-4B39-B346-3357204BF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326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8F71-7E40-4784-B3F3-9B26E5917B8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DC76-3053-4B39-B346-3357204BF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198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8F71-7E40-4784-B3F3-9B26E5917B8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DC76-3053-4B39-B346-3357204BF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8341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96412-CE04-40B1-8BFE-5470C9ACEA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BFABD-8150-4285-8E69-268FDCABF1F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16104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64D7C-F95B-4573-B3FB-40FDC72ECA5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A8F9C-138F-4330-9FE4-DDA600560D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28409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A5677-9C75-4647-A472-058F04D58DD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13F6F-3281-4609-8CCA-06164EE919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27065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B0C6E-98E5-4FA1-9D4A-82E5544875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7D3D2-FA8B-4359-ABFF-FF1CE070A7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49927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C0B97-93E4-4E28-AD78-2E8236B990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A15FF-7955-4736-9794-B4B3F80284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51210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DDF27-42DD-4518-AA1D-3389095BE4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89652-7728-413F-A228-0EA7133D303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27514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936B5-82A3-4F2C-9047-A4856943E1F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1A354-4A0B-4234-903D-9050316ED7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98381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15F75-2256-42FD-8ADF-9365957EB30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43301-D8C9-4110-BF21-05D4C1F5BD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15008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8F71-7E40-4784-B3F3-9B26E5917B8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DC76-3053-4B39-B346-3357204BF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7071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DF620-A2CF-4E2E-BFA8-1DB982A1B6B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D6626-1E9B-4F68-88C3-22902C0F9AE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11832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62F25-0C6D-481D-B849-845FF03F7BA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50FEA-0A58-4EBD-B479-BF0C8B4505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273366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97127-92A1-41ED-9CBB-3C31ACAD33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FBA-77CA-44B9-A6E4-5F470DA7547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47573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8F71-7E40-4784-B3F3-9B26E5917B8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DC76-3053-4B39-B346-3357204BF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495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8F71-7E40-4784-B3F3-9B26E5917B8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DC76-3053-4B39-B346-3357204BF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766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8F71-7E40-4784-B3F3-9B26E5917B8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DC76-3053-4B39-B346-3357204BF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282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8F71-7E40-4784-B3F3-9B26E5917B8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DC76-3053-4B39-B346-3357204BF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05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8F71-7E40-4784-B3F3-9B26E5917B8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DC76-3053-4B39-B346-3357204BF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68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8F71-7E40-4784-B3F3-9B26E5917B8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DC76-3053-4B39-B346-3357204BF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682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98F71-7E40-4784-B3F3-9B26E5917B8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ADC76-3053-4B39-B346-3357204BF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526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98F71-7E40-4784-B3F3-9B26E5917B8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ADC76-3053-4B39-B346-3357204BF9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55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5C86B05-443F-4F7F-83CF-F06BA96CBA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49FC7C7-DEAE-430E-9729-018CD603C8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01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595668"/>
            <a:ext cx="84604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9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Животные саванны</a:t>
            </a:r>
          </a:p>
        </p:txBody>
      </p:sp>
    </p:spTree>
    <p:extLst>
      <p:ext uri="{BB962C8B-B14F-4D97-AF65-F5344CB8AC3E}">
        <p14:creationId xmlns:p14="http://schemas.microsoft.com/office/powerpoint/2010/main" val="31250275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http://dekatop.com/wp-content/uploads/2011/11/bird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28544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6247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divmir.ru/wp-content/uploads/2011/09/800px-Tarangire-Natpark8006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0706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http://www.reznoe.ru/upload/wysiwyg/1346265296_baobab-tree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6190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4" descr="img_389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570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://exotickozha.ru/userfiles/b00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87" y="0"/>
            <a:ext cx="9705975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48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valmon.su/content/images/i1319(800,80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7030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lah.ru/text/sklyarov/siz-web/ris-web/1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721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04980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6" name="Picture 4" descr="http://foto-zverey.ru/bolshie-koshki/gepardy/gepard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8575"/>
            <a:ext cx="10163175" cy="682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68509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</Words>
  <Application>Microsoft Office PowerPoint</Application>
  <PresentationFormat>Экран (4:3)</PresentationFormat>
  <Paragraphs>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Николай</dc:creator>
  <cp:lastModifiedBy>Николай</cp:lastModifiedBy>
  <cp:revision>9</cp:revision>
  <cp:lastPrinted>2013-12-01T16:53:37Z</cp:lastPrinted>
  <dcterms:created xsi:type="dcterms:W3CDTF">2013-12-01T16:13:29Z</dcterms:created>
  <dcterms:modified xsi:type="dcterms:W3CDTF">2013-12-08T20:49:39Z</dcterms:modified>
</cp:coreProperties>
</file>